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8039EA-561A-4810-ADF6-A99D00A7E1BE}" type="datetimeFigureOut">
              <a:rPr lang="ru-RU" smtClean="0"/>
              <a:t>04.01.2014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A70A17-520F-49C3-A1E6-8A39FD2F8D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Выполнила: </a:t>
            </a:r>
            <a:r>
              <a:rPr lang="ru-RU" i="1" dirty="0" err="1" smtClean="0"/>
              <a:t>Гусарова</a:t>
            </a:r>
            <a:r>
              <a:rPr lang="ru-RU" i="1" dirty="0" smtClean="0"/>
              <a:t> Е.В.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r>
              <a:rPr lang="ru-RU" sz="5400" i="1" dirty="0" smtClean="0">
                <a:solidFill>
                  <a:schemeClr val="accent6">
                    <a:lumMod val="50000"/>
                  </a:schemeClr>
                </a:solidFill>
              </a:rPr>
              <a:t>Подвижные игры для дошкольников</a:t>
            </a:r>
            <a:endParaRPr lang="ru-RU" sz="5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i="1" dirty="0">
                <a:solidFill>
                  <a:schemeClr val="accent1">
                    <a:lumMod val="75000"/>
                  </a:schemeClr>
                </a:solidFill>
              </a:rPr>
              <a:t>Для дошкольников значение подвижных игр очень велико, ведь благодаря играм происходит всестороннее развитие ребенка, совершенствуется координация движений, приобретаются навыки работы в команде и формируются многие из нравственных качеств – умение приходить на помощь, уступать. Играя все вместе в подвижные игры, дети учатся ориентироваться в пространстве, согласовывать свои действия с остальными играющими</a:t>
            </a:r>
          </a:p>
          <a:p>
            <a:endParaRPr lang="ru-RU" sz="30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Значение подвижных игр для дошкольника.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4400" i="1" dirty="0" smtClean="0">
                <a:solidFill>
                  <a:schemeClr val="bg2">
                    <a:lumMod val="75000"/>
                  </a:schemeClr>
                </a:solidFill>
              </a:rPr>
              <a:t>бессюжетные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i="1" dirty="0" smtClean="0">
                <a:solidFill>
                  <a:schemeClr val="bg2">
                    <a:lumMod val="75000"/>
                  </a:schemeClr>
                </a:solidFill>
              </a:rPr>
              <a:t>   сюжетные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i="1" dirty="0" smtClean="0">
                <a:solidFill>
                  <a:schemeClr val="bg2">
                    <a:lumMod val="75000"/>
                  </a:schemeClr>
                </a:solidFill>
              </a:rPr>
              <a:t>   спортивные</a:t>
            </a:r>
          </a:p>
          <a:p>
            <a:pPr marL="0" indent="0">
              <a:buNone/>
            </a:pPr>
            <a:endParaRPr lang="ru-RU" sz="4800" i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Подвижные игры делятся на: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53431"/>
            <a:ext cx="4104456" cy="278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</a:rPr>
              <a:t>В ходе подвижных игр дети приобретают способность направлять свои эмоции на достижение цели, а не на соперников.</a:t>
            </a:r>
          </a:p>
          <a:p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</a:rPr>
              <a:t>Учатся не только побеждать, но и проигрывать</a:t>
            </a:r>
          </a:p>
          <a:p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</a:rPr>
              <a:t>Ничто </a:t>
            </a:r>
            <a:r>
              <a:rPr lang="ru-RU" sz="3200" i="1" dirty="0">
                <a:solidFill>
                  <a:schemeClr val="bg2">
                    <a:lumMod val="75000"/>
                  </a:schemeClr>
                </a:solidFill>
              </a:rPr>
              <a:t>так не сближает детей, как полученные совместно хорошие эмоции и проявленная в игре взаимовыручка</a:t>
            </a:r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3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Эмоции в игре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tx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При выборе подвижной игры следует  учитывать уровень развития участников – чтобы игра не оказалась слишком простой или излишне сложной.</a:t>
            </a:r>
          </a:p>
          <a:p>
            <a:pPr marL="0" indent="0">
              <a:buNone/>
            </a:pPr>
            <a:endParaRPr lang="ru-RU" sz="3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Выбор подвижной игры.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80928"/>
            <a:ext cx="449944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0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  <a:solidFill>
            <a:schemeClr val="tx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развивают координацию, стимулируют кровообращение, укрепляют сердечно-сосудистую систему, оказывают благотворное влияние на вестибулярный аппарат, насыщают клетки организма кислородом, повышают активность головного мозга, способствуют развитию концентрации и внимания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обеспечивают психологическую разрядку, восстанавливают душевное равновесие, избавляют от </a:t>
            </a:r>
            <a:r>
              <a:rPr lang="ru-RU" sz="2800" i="1" dirty="0" err="1">
                <a:solidFill>
                  <a:schemeClr val="accent1">
                    <a:lumMod val="75000"/>
                  </a:schemeClr>
                </a:solidFill>
              </a:rPr>
              <a:t>психосоматики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 и мышечных блоков.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Польза подвижных игр для здоровья детей.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211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Подвижные игры для дошкольников</vt:lpstr>
      <vt:lpstr>Значение подвижных игр для дошкольника.</vt:lpstr>
      <vt:lpstr>Подвижные игры делятся на:</vt:lpstr>
      <vt:lpstr>Эмоции в игре</vt:lpstr>
      <vt:lpstr>Выбор подвижной игры.</vt:lpstr>
      <vt:lpstr>Польза подвижных игр для здоровья детей.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 для дошкольников</dc:title>
  <dc:creator>User</dc:creator>
  <cp:lastModifiedBy>User</cp:lastModifiedBy>
  <cp:revision>7</cp:revision>
  <dcterms:created xsi:type="dcterms:W3CDTF">2014-01-04T12:28:24Z</dcterms:created>
  <dcterms:modified xsi:type="dcterms:W3CDTF">2014-01-04T13:45:06Z</dcterms:modified>
</cp:coreProperties>
</file>